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07988" y="1628800"/>
            <a:ext cx="6012894" cy="4828924"/>
            <a:chOff x="867189" y="1798625"/>
            <a:chExt cx="6012894" cy="4828924"/>
          </a:xfrm>
        </p:grpSpPr>
        <p:sp>
          <p:nvSpPr>
            <p:cNvPr id="21" name="Textfeld 20"/>
            <p:cNvSpPr txBox="1"/>
            <p:nvPr/>
          </p:nvSpPr>
          <p:spPr>
            <a:xfrm>
              <a:off x="867189" y="3962752"/>
              <a:ext cx="27687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Control: </a:t>
              </a:r>
              <a:r>
                <a:rPr lang="de-DE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goat</a:t>
              </a:r>
              <a:r>
                <a:rPr lang="de-DE" sz="9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anti-mouse </a:t>
              </a:r>
              <a:r>
                <a:rPr lang="de-DE" sz="900" dirty="0">
                  <a:latin typeface="Arial" panose="020B0604020202020204" pitchFamily="34" charset="0"/>
                  <a:cs typeface="Arial" panose="020B0604020202020204" pitchFamily="34" charset="0"/>
                </a:rPr>
                <a:t>ALEXA </a:t>
              </a:r>
              <a:r>
                <a:rPr lang="de-DE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Flour</a:t>
              </a:r>
              <a:r>
                <a:rPr lang="de-DE" sz="900" dirty="0">
                  <a:latin typeface="Arial" panose="020B0604020202020204" pitchFamily="34" charset="0"/>
                  <a:cs typeface="Arial" panose="020B0604020202020204" pitchFamily="34" charset="0"/>
                </a:rPr>
                <a:t> 488 </a:t>
              </a:r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(1:600)</a:t>
              </a:r>
              <a:endParaRPr lang="de-DE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de-DE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de-DE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971600" y="6381328"/>
              <a:ext cx="5709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3905292" y="3960606"/>
              <a:ext cx="6767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0,5µg/ml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3919185" y="6381328"/>
              <a:ext cx="5709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9" name="Grafik 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135" y="1798625"/>
              <a:ext cx="2888324" cy="2160000"/>
            </a:xfrm>
            <a:prstGeom prst="rect">
              <a:avLst/>
            </a:prstGeom>
          </p:spPr>
        </p:pic>
        <p:pic>
          <p:nvPicPr>
            <p:cNvPr id="20" name="Grafik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1759" y="1819282"/>
              <a:ext cx="2888324" cy="2160000"/>
            </a:xfrm>
            <a:prstGeom prst="rect">
              <a:avLst/>
            </a:prstGeom>
          </p:spPr>
        </p:pic>
        <p:pic>
          <p:nvPicPr>
            <p:cNvPr id="22" name="Grafik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601" y="4228444"/>
              <a:ext cx="2888325" cy="2160000"/>
            </a:xfrm>
            <a:prstGeom prst="rect">
              <a:avLst/>
            </a:prstGeom>
          </p:spPr>
        </p:pic>
        <p:pic>
          <p:nvPicPr>
            <p:cNvPr id="26" name="Grafik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1759" y="4228444"/>
              <a:ext cx="2888324" cy="2160000"/>
            </a:xfrm>
            <a:prstGeom prst="rect">
              <a:avLst/>
            </a:prstGeom>
          </p:spPr>
        </p:pic>
      </p:grpSp>
      <p:grpSp>
        <p:nvGrpSpPr>
          <p:cNvPr id="25" name="Group 3"/>
          <p:cNvGrpSpPr>
            <a:grpSpLocks/>
          </p:cNvGrpSpPr>
          <p:nvPr/>
        </p:nvGrpSpPr>
        <p:grpSpPr bwMode="auto">
          <a:xfrm>
            <a:off x="349250" y="130968"/>
            <a:ext cx="8445501" cy="6596063"/>
            <a:chOff x="173" y="66"/>
            <a:chExt cx="5320" cy="4155"/>
          </a:xfrm>
        </p:grpSpPr>
        <p:grpSp>
          <p:nvGrpSpPr>
            <p:cNvPr id="28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30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31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9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33" name="Textfeld 1"/>
          <p:cNvSpPr txBox="1">
            <a:spLocks noChangeArrowheads="1"/>
          </p:cNvSpPr>
          <p:nvPr/>
        </p:nvSpPr>
        <p:spPr bwMode="auto">
          <a:xfrm>
            <a:off x="488950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Podoplanin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101-M41)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feld 5"/>
          <p:cNvSpPr txBox="1">
            <a:spLocks noChangeArrowheads="1"/>
          </p:cNvSpPr>
          <p:nvPr/>
        </p:nvSpPr>
        <p:spPr bwMode="auto">
          <a:xfrm>
            <a:off x="6551734" y="1556792"/>
            <a:ext cx="227853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Podoplanin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primary human lymphatic endothelial cells (HDLEC) using 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 mouse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Podoplanin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(#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101-M41)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antibody.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anti-mouse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was used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1:600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[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IF_LEC1402-05]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12</cp:revision>
  <cp:lastPrinted>2014-02-06T08:18:48Z</cp:lastPrinted>
  <dcterms:created xsi:type="dcterms:W3CDTF">2014-01-30T08:05:57Z</dcterms:created>
  <dcterms:modified xsi:type="dcterms:W3CDTF">2015-03-25T13:25:09Z</dcterms:modified>
</cp:coreProperties>
</file>